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_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controlservicemodel10-2011072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</a:t>
            </a:r>
            <a:r>
              <a:rPr lang="en-US" dirty="0" smtClean="0"/>
              <a:t>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https://www.livemeeting.com/cc/xerox/join?id=PWG_MFD&amp;role=attend&amp;pw=LetMeIn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PWG_MFD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</a:t>
            </a:r>
            <a:r>
              <a:rPr lang="en-US" dirty="0" smtClean="0"/>
              <a:t>Meeting Agenda (Wed)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 (1:15-5:00):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 smtClean="0"/>
              <a:t>MFD System Object and System </a:t>
            </a:r>
            <a:r>
              <a:rPr lang="en-US" sz="2800" dirty="0"/>
              <a:t>Control Service </a:t>
            </a:r>
            <a:r>
              <a:rPr lang="en-US" sz="2800" dirty="0"/>
              <a:t>Semantics specification</a:t>
            </a:r>
            <a:br>
              <a:rPr lang="en-US" sz="2800" dirty="0"/>
            </a:br>
            <a:r>
              <a:rPr lang="en-US" sz="2000" dirty="0" smtClean="0"/>
              <a:t>&lt;</a:t>
            </a:r>
            <a:r>
              <a:rPr lang="en-US" sz="2000" dirty="0" smtClean="0">
                <a:hlinkClick r:id="rId3"/>
              </a:rPr>
              <a:t>ftp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ftp.pwg.org/pub/pwg/mfd/wd/wd-mfdsystemcontrolservicemodel10-20110722.pdf</a:t>
            </a:r>
            <a:r>
              <a:rPr lang="en-US" sz="2000" dirty="0" smtClean="0"/>
              <a:t>&gt;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Discuss changes/errata to PWG 5108.1-2011 MFD </a:t>
            </a:r>
            <a:r>
              <a:rPr lang="en-US" sz="2800" dirty="0"/>
              <a:t>Model and Common Semantics Version </a:t>
            </a:r>
            <a:r>
              <a:rPr lang="en-US" sz="2800" dirty="0" smtClean="0"/>
              <a:t>1.0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107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Semantic Model Meeting Logistics</vt:lpstr>
      <vt:lpstr>SM Meeting Agenda (Wed)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Peter Zehler</cp:lastModifiedBy>
  <cp:revision>164</cp:revision>
  <dcterms:created xsi:type="dcterms:W3CDTF">2007-09-27T21:01:02Z</dcterms:created>
  <dcterms:modified xsi:type="dcterms:W3CDTF">2011-07-26T12:52:43Z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