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SemanticModel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controlservicemodel10-2011110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https://www.livemeeting.com/cc/xerox/join?id=PwgSemanticModel&amp;role=attend&amp;pw=LetMeIn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</a:t>
            </a:r>
            <a:r>
              <a:rPr lang="en-US" sz="1600" dirty="0" err="1"/>
              <a:t>PwgSemanticModel</a:t>
            </a:r>
            <a:r>
              <a:rPr lang="en-US" sz="16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(Wed)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112939"/>
            <a:ext cx="8686800" cy="567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(1:15-5:00):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 smtClean="0"/>
              <a:t>comments on </a:t>
            </a:r>
            <a:r>
              <a:rPr lang="en-US" sz="2800" dirty="0" smtClean="0"/>
              <a:t>MFD </a:t>
            </a:r>
            <a:r>
              <a:rPr lang="en-US" sz="2800" dirty="0" smtClean="0"/>
              <a:t>System Object and System </a:t>
            </a:r>
            <a:r>
              <a:rPr lang="en-US" sz="2800" dirty="0"/>
              <a:t>Control Service Semantics </a:t>
            </a:r>
            <a:r>
              <a:rPr lang="en-US" sz="2800" dirty="0" smtClean="0"/>
              <a:t>specification</a:t>
            </a:r>
          </a:p>
          <a:p>
            <a:pPr marL="1371600" lvl="2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000" dirty="0" smtClean="0"/>
              <a:t>&lt;</a:t>
            </a:r>
            <a:r>
              <a:rPr lang="en-US" sz="1400" dirty="0" smtClean="0">
                <a:hlinkClick r:id="rId3"/>
              </a:rPr>
              <a:t>ftp://ftp.pwg.org/pub/pwg/mfd/wd/wd-mfdsystemcontrolservicemodel10-20111102.pdf</a:t>
            </a:r>
            <a:r>
              <a:rPr lang="en-US" sz="2000" dirty="0" smtClean="0"/>
              <a:t>&gt;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914400" lvl="1" indent="-457200">
              <a:spcAft>
                <a:spcPts val="60"/>
              </a:spcAft>
              <a:buFont typeface="Arial" pitchFamily="34" charset="0"/>
              <a:buChar char="•"/>
            </a:pPr>
            <a:r>
              <a:rPr lang="en-US" sz="2800" dirty="0" smtClean="0"/>
              <a:t>Discuss addition of Dublin Core metadata to Document Description</a:t>
            </a:r>
          </a:p>
          <a:p>
            <a:pPr marL="1371600" lvl="2" indent="-457200">
              <a:spcAft>
                <a:spcPts val="60"/>
              </a:spcAft>
              <a:buFont typeface="Arial" pitchFamily="34" charset="0"/>
              <a:buChar char="•"/>
            </a:pPr>
            <a:r>
              <a:rPr lang="en-US" sz="2800" dirty="0" smtClean="0"/>
              <a:t>Discuss IPP encoding of Dublin Core</a:t>
            </a:r>
            <a:endParaRPr lang="en-US" sz="2800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 level discussion of Transform Service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Operations, Job Lifecycle, Data flow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</a:t>
            </a:r>
            <a:r>
              <a:rPr lang="en-US" sz="2800" dirty="0" smtClean="0"/>
              <a:t>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144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Semantic Model Meeting Logistics</vt:lpstr>
      <vt:lpstr>SM Meeting Agenda (Wed)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169</cp:revision>
  <dcterms:created xsi:type="dcterms:W3CDTF">2007-09-27T21:01:02Z</dcterms:created>
  <dcterms:modified xsi:type="dcterms:W3CDTF">2011-11-28T19:30:07Z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