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95" d="100"/>
          <a:sy n="95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SemanticModel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https://www.livemeeting.com/cc/xerox/join?id=PwgSemanticModel&amp;role=attend&amp;pw=LetMeIn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</a:t>
            </a:r>
            <a:r>
              <a:rPr lang="en-US" sz="1600" dirty="0" err="1"/>
              <a:t>PwgSemanticModel</a:t>
            </a:r>
            <a:r>
              <a:rPr lang="en-US" sz="16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</a:t>
            </a:r>
            <a:r>
              <a:rPr lang="en-US" dirty="0" smtClean="0"/>
              <a:t>(Thu)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(9:00-12:00):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Discussion </a:t>
            </a:r>
            <a:r>
              <a:rPr lang="en-US" sz="2800" dirty="0" smtClean="0"/>
              <a:t>of Transform Service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Transform naming/federation, 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Is there a transform database? 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some concrete examples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Create list/definitions of transform types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Cost attribute? (e.g., latency, bandwidth, processing load, processing time)</a:t>
            </a:r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</a:t>
            </a:r>
            <a:r>
              <a:rPr lang="en-US" dirty="0" smtClean="0"/>
              <a:t>(Thu)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Printers can leverage off box transforms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How would they be managed?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How would they be listed?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Discovery/advertising information</a:t>
            </a:r>
            <a:endParaRPr lang="en-US" sz="28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</a:t>
            </a:r>
            <a:r>
              <a:rPr lang="en-US" sz="2800" dirty="0" smtClean="0"/>
              <a:t>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Initial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smtClean="0"/>
              <a:t>Prototyping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182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(Thu)</vt:lpstr>
      <vt:lpstr>SM Meeting Agenda (Thu)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171</cp:revision>
  <dcterms:created xsi:type="dcterms:W3CDTF">2007-09-27T21:01:02Z</dcterms:created>
  <dcterms:modified xsi:type="dcterms:W3CDTF">2012-02-02T12:10:37Z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