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0" d="100"/>
          <a:sy n="13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sm20-printjobticket10-201109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systemcontrolservicemodel10-20110925.pdf" TargetMode="External"/><Relationship Id="rId4" Type="http://schemas.openxmlformats.org/officeDocument/2006/relationships/hyperlink" Target="ftp://ftp.pwg.org/pub/pwg/mfd/wd/wd-mfdfaxinmodel10-2011072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October, 2011</a:t>
            </a:r>
          </a:p>
          <a:p>
            <a:pPr eaLnBrk="1" hangingPunct="1"/>
            <a:r>
              <a:rPr lang="en-US" dirty="0" smtClean="0"/>
              <a:t>Cupertino, </a:t>
            </a:r>
            <a:r>
              <a:rPr lang="en-US" dirty="0"/>
              <a:t>C</a:t>
            </a:r>
            <a:r>
              <a:rPr lang="en-US" dirty="0" smtClean="0"/>
              <a:t>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urrently being addressed are PrintJobTicket and the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 and </a:t>
            </a:r>
            <a:r>
              <a:rPr lang="en-US" sz="2400" dirty="0" err="1" smtClean="0"/>
              <a:t>FaxIn</a:t>
            </a:r>
            <a:r>
              <a:rPr lang="en-US" sz="2400" dirty="0" smtClean="0"/>
              <a:t> services.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Scan, Copy and Resource Services and the MFD </a:t>
            </a:r>
            <a:r>
              <a:rPr lang="en-US" sz="2000" dirty="0"/>
              <a:t>Model and Common Semantics </a:t>
            </a:r>
            <a:r>
              <a:rPr lang="en-US" sz="2000" dirty="0" smtClean="0"/>
              <a:t>specifications </a:t>
            </a:r>
            <a:r>
              <a:rPr lang="en-US" sz="2000" dirty="0"/>
              <a:t>have </a:t>
            </a:r>
            <a:r>
              <a:rPr lang="en-US" sz="2000" dirty="0" smtClean="0"/>
              <a:t>been completed.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MFD model is the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br>
              <a:rPr lang="en-US" sz="1600" dirty="0" smtClean="0"/>
            </a:br>
            <a:r>
              <a:rPr lang="en-US" sz="1600" dirty="0" smtClean="0"/>
              <a:t>	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PWG5108.1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MFD 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73776"/>
            <a:ext cx="27051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74232" y="3675548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Copy 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July 5, 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PWG Print Job Ticket and</a:t>
            </a:r>
            <a:r>
              <a:rPr lang="en-US" sz="1600" kern="0" dirty="0"/>
              <a:t>  </a:t>
            </a:r>
            <a:br>
              <a:rPr lang="en-US" sz="1600" kern="0" dirty="0"/>
            </a:br>
            <a:r>
              <a:rPr lang="en-US" sz="1600" kern="0" dirty="0"/>
              <a:t>	</a:t>
            </a:r>
            <a:r>
              <a:rPr lang="en-US" sz="1600" kern="0" dirty="0" smtClean="0"/>
              <a:t>Associated Capabilities </a:t>
            </a:r>
            <a:r>
              <a:rPr lang="en-US" sz="1600" kern="0" dirty="0"/>
              <a:t>– </a:t>
            </a:r>
            <a:r>
              <a:rPr lang="en-US" sz="1600" kern="0" dirty="0" smtClean="0"/>
              <a:t>September 23, 2011 </a:t>
            </a:r>
            <a:r>
              <a:rPr lang="en-US" sz="1600" kern="0" dirty="0"/>
              <a:t>Interim Draft</a:t>
            </a:r>
            <a:endParaRPr lang="en-US" sz="1600" kern="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3"/>
              </a:rPr>
              <a:t>ftp://ftp.pwg.org/pub/pwg/mfd/wd/wd-sm20-printjobticket10-20110923.pdf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0242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3279" y="3708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27, 2011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ftp://ftp.pwg.org/pub/pwg/mfd/wd/wd-mfdfaxinmodel10-20110727.pdf 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92395" y="4699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283200"/>
            <a:ext cx="48768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11889" y="52832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System Object </a:t>
            </a:r>
            <a:r>
              <a:rPr lang="en-US" sz="1600" dirty="0"/>
              <a:t>and </a:t>
            </a:r>
            <a:br>
              <a:rPr lang="en-US" sz="1600" dirty="0"/>
            </a:br>
            <a:r>
              <a:rPr lang="en-US" sz="1600" dirty="0" smtClean="0"/>
              <a:t>	System Control Service Semantics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September 25, 2011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ftp://ftp.pwg.org/pub/pwg/mfd/wd/wd-mfdsystemcontrolservicemodel10-20110925.pdf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(v1.27) published for </a:t>
            </a:r>
            <a:r>
              <a:rPr lang="en-US" sz="2400" dirty="0" smtClean="0">
                <a:latin typeface="Verdana" pitchFamily="34" charset="0"/>
              </a:rPr>
              <a:t>MFD Model and Common Semantics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(v1.145)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JPS3 included except </a:t>
            </a:r>
            <a:r>
              <a:rPr lang="en-US" sz="2400" dirty="0">
                <a:latin typeface="Verdana" pitchFamily="34" charset="0"/>
              </a:rPr>
              <a:t>for section 6 “Additional Semantics for Existing Operations</a:t>
            </a:r>
            <a:r>
              <a:rPr lang="en-US" sz="2400" dirty="0" smtClean="0">
                <a:latin typeface="Verdana" pitchFamily="34" charset="0"/>
              </a:rPr>
              <a:t>”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Security schema being updated but has not yet been linked to any Semantic Model elements.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the work </a:t>
            </a:r>
            <a:r>
              <a:rPr lang="en-US" dirty="0"/>
              <a:t>on the </a:t>
            </a:r>
            <a:r>
              <a:rPr lang="en-US" dirty="0" smtClean="0"/>
              <a:t>Print Job Ticket and Associated Capabilities specification</a:t>
            </a:r>
          </a:p>
          <a:p>
            <a:pPr eaLnBrk="1" hangingPunct="1"/>
            <a:r>
              <a:rPr lang="en-US" dirty="0" smtClean="0"/>
              <a:t>Complete the work on System Service and FaxIn specifications</a:t>
            </a:r>
          </a:p>
          <a:p>
            <a:pPr eaLnBrk="1" hangingPunct="1"/>
            <a:r>
              <a:rPr lang="en-US" dirty="0"/>
              <a:t>Update the MFD Model and Common Semantics Version 1.0 to be the PWG Semantic Model Specification Version 2.0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3073</TotalTime>
  <Words>530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297</cp:revision>
  <dcterms:created xsi:type="dcterms:W3CDTF">2007-11-07T18:42:21Z</dcterms:created>
  <dcterms:modified xsi:type="dcterms:W3CDTF">2011-09-29T16:50:00Z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