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76" d="100"/>
          <a:sy n="7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1113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80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October, </a:t>
            </a:r>
            <a:r>
              <a:rPr lang="en-US" dirty="0" smtClean="0"/>
              <a:t>2012</a:t>
            </a:r>
          </a:p>
          <a:p>
            <a:pPr eaLnBrk="1" hangingPunct="1"/>
            <a:r>
              <a:rPr lang="en-US" dirty="0" smtClean="0"/>
              <a:t>Virtual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  <a:br>
              <a:rPr lang="en-US" sz="1800" b="1" dirty="0" smtClean="0"/>
            </a:b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definition of a framework for the complete MFD </a:t>
            </a:r>
            <a:r>
              <a:rPr lang="en-US" sz="2400" dirty="0" smtClean="0"/>
              <a:t>model.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5108.07-2012:</a:t>
            </a:r>
            <a:br>
              <a:rPr lang="en-US" sz="1600" dirty="0" smtClean="0"/>
            </a:br>
            <a:r>
              <a:rPr lang="en-US" sz="1600" dirty="0"/>
              <a:t>PWG Print Job Ticket and Associated Capabilities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2464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0881" y="3886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40881" y="21336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Transform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August 7, </a:t>
            </a:r>
            <a:r>
              <a:rPr lang="en-US" sz="1600" dirty="0" smtClean="0"/>
              <a:t>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ftp://ftp.pwg.org/pub/pwg/mfd/wd/wd-mfdtransformmodel01-20120807.pdf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(v1.181)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</a:t>
            </a:r>
            <a:r>
              <a:rPr lang="en-US" dirty="0"/>
              <a:t>Last Call and Formal Vote on </a:t>
            </a:r>
          </a:p>
          <a:p>
            <a:pPr lvl="1" eaLnBrk="1" hangingPunct="1"/>
            <a:r>
              <a:rPr lang="en-US" dirty="0"/>
              <a:t>Transform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/>
              <a:t>Complete the work on </a:t>
            </a:r>
            <a:r>
              <a:rPr lang="en-US" dirty="0" err="1" smtClean="0"/>
              <a:t>FaxIn</a:t>
            </a:r>
            <a:r>
              <a:rPr lang="en-US" dirty="0" smtClean="0"/>
              <a:t> specifications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  <a:br>
              <a:rPr lang="en-US" dirty="0" smtClean="0"/>
            </a:br>
            <a:endParaRPr lang="en-US" dirty="0"/>
          </a:p>
          <a:p>
            <a:pPr eaLnBrk="1" hangingPunct="1"/>
            <a:r>
              <a:rPr lang="en-US" dirty="0" smtClean="0"/>
              <a:t>Transition Chair/Secretary of Semantic Model Working Group</a:t>
            </a:r>
          </a:p>
          <a:p>
            <a:pPr eaLnBrk="1" hangingPunct="1"/>
            <a:r>
              <a:rPr lang="en-US" dirty="0" smtClean="0"/>
              <a:t>Transition maintainer of PWG Semantic Model schema</a:t>
            </a:r>
          </a:p>
          <a:p>
            <a:pPr eaLnBrk="1" hangingPunct="1"/>
            <a:r>
              <a:rPr lang="en-US" dirty="0" smtClean="0"/>
              <a:t>We need people to step up as editors of Email In/Out service specifications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3217</TotalTime>
  <Words>430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317</cp:revision>
  <dcterms:created xsi:type="dcterms:W3CDTF">2007-11-07T18:42:21Z</dcterms:created>
  <dcterms:modified xsi:type="dcterms:W3CDTF">2012-10-01T14:39:39Z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